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/>
              <a:t>空白演示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Speaker name and title here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" y="-12065"/>
            <a:ext cx="12236450" cy="6883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160" y="-16510"/>
            <a:ext cx="12202160" cy="6864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6350"/>
            <a:ext cx="12202160" cy="6864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160" y="-5715"/>
            <a:ext cx="12202160" cy="6864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-5715"/>
            <a:ext cx="12182475" cy="6853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-5715"/>
            <a:ext cx="12182475" cy="68529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17145"/>
            <a:ext cx="12223115" cy="6876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6985"/>
            <a:ext cx="12185650" cy="6854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-5715"/>
            <a:ext cx="12181840" cy="68529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13970"/>
            <a:ext cx="12220575" cy="6875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-16510"/>
            <a:ext cx="12223115" cy="6876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0"/>
            <a:ext cx="12218035" cy="687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715" y="-24130"/>
            <a:ext cx="12275185" cy="6905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130" y="6985"/>
            <a:ext cx="12238355" cy="6884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495" y="-10160"/>
            <a:ext cx="12220575" cy="6874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0" y="-10160"/>
            <a:ext cx="12230100" cy="6880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" y="-4445"/>
            <a:ext cx="12182475" cy="6853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160" y="-16510"/>
            <a:ext cx="12227560" cy="6878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5715"/>
            <a:ext cx="12202795" cy="6864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-5715"/>
            <a:ext cx="12223115" cy="6876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5.xml><?xml version="1.0" encoding="utf-8"?>
<p:tagLst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WPS 演示</Application>
  <PresentationFormat>宽屏</PresentationFormat>
  <Paragraphs>4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jobss</cp:lastModifiedBy>
  <cp:revision>406</cp:revision>
  <dcterms:created xsi:type="dcterms:W3CDTF">2017-08-03T09:01:00Z</dcterms:created>
  <dcterms:modified xsi:type="dcterms:W3CDTF">2019-03-27T02:24:15Z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